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9A31D-C083-412E-8B85-8259A8BE82CD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A1ED56-07C1-4A03-8273-1EF6C35D2C1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Mission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A1ED56-07C1-4A03-8273-1EF6C35D2C12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fr-FR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Cliquez sur l'icône pour ajouter une image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26DF535-0A40-4468-83F6-D75471AFB084}" type="datetimeFigureOut">
              <a:rPr lang="fr-FR" smtClean="0"/>
              <a:pPr/>
              <a:t>22/11/2024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619D62-1BC2-49FB-9034-932E0D39263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Tm="4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4348" y="2643182"/>
            <a:ext cx="7772400" cy="1470025"/>
          </a:xfrm>
        </p:spPr>
        <p:txBody>
          <a:bodyPr>
            <a:noAutofit/>
          </a:bodyPr>
          <a:lstStyle/>
          <a:p>
            <a:r>
              <a:rPr lang="fr-FR" dirty="0" smtClean="0"/>
              <a:t>Semaine de lutte contre les violences faites aux femmes</a:t>
            </a:r>
            <a:br>
              <a:rPr lang="fr-FR" dirty="0" smtClean="0"/>
            </a:br>
            <a:r>
              <a:rPr lang="fr-FR" dirty="0" smtClean="0"/>
              <a:t>2024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000232" y="592933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Mission égalité Filles/Garçons Lycée R. Savignac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b="1" dirty="0" smtClean="0"/>
              <a:t>85% des personnes transgenres agressées au cours de leur vie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5720" y="5857892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r-FR" sz="5400" b="1" dirty="0" smtClean="0"/>
              <a:t>213 000 femmes victimes de violences physiques ou sexuelles de la part de leur conjoint ou ex-conjoint chaque année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57158" y="6143644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fontAlgn="base">
              <a:buNone/>
            </a:pPr>
            <a:r>
              <a:rPr lang="fr-FR" sz="4800" b="1" dirty="0" smtClean="0"/>
              <a:t>"Le féminisme n'a jamais tué personne.</a:t>
            </a:r>
            <a:br>
              <a:rPr lang="fr-FR" sz="4800" b="1" dirty="0" smtClean="0"/>
            </a:br>
            <a:r>
              <a:rPr lang="fr-FR" sz="4800" b="1" dirty="0" smtClean="0"/>
              <a:t>Le machisme tue tous les jours"</a:t>
            </a:r>
          </a:p>
          <a:p>
            <a:pPr algn="ctr" fontAlgn="base">
              <a:buNone/>
            </a:pPr>
            <a:r>
              <a:rPr lang="fr-FR" sz="4800" dirty="0" smtClean="0"/>
              <a:t>Benoîte </a:t>
            </a:r>
            <a:r>
              <a:rPr lang="fr-FR" sz="4800" dirty="0" err="1" smtClean="0"/>
              <a:t>Groult</a:t>
            </a:r>
            <a:endParaRPr lang="fr-FR" sz="4800" dirty="0" smtClean="0"/>
          </a:p>
          <a:p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7978" t="28135" r="32871" b="29045"/>
          <a:stretch>
            <a:fillRect/>
          </a:stretch>
        </p:blipFill>
        <p:spPr bwMode="auto">
          <a:xfrm>
            <a:off x="2555776" y="2060847"/>
            <a:ext cx="4104456" cy="3591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9552" y="6165304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https://www.feminicides.fr/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4800" b="1" dirty="0" smtClean="0"/>
              <a:t>Décompte des </a:t>
            </a:r>
            <a:r>
              <a:rPr lang="fr-FR" sz="4800" b="1" dirty="0" err="1" smtClean="0"/>
              <a:t>féminicides</a:t>
            </a:r>
            <a:r>
              <a:rPr lang="fr-FR" sz="4800" b="1" dirty="0" smtClean="0"/>
              <a:t> en France</a:t>
            </a:r>
          </a:p>
          <a:p>
            <a:pPr algn="ctr">
              <a:buNone/>
            </a:pPr>
            <a:r>
              <a:rPr lang="fr-FR" sz="7200" dirty="0" smtClean="0"/>
              <a:t>un décès tous les deux jours</a:t>
            </a:r>
          </a:p>
          <a:p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1470025"/>
          </a:xfrm>
        </p:spPr>
        <p:txBody>
          <a:bodyPr>
            <a:normAutofit/>
          </a:bodyPr>
          <a:lstStyle/>
          <a:p>
            <a:r>
              <a:rPr lang="fr-FR" sz="3600" dirty="0" smtClean="0"/>
              <a:t>Semaine de lutte contre les violences faites aux femmes</a:t>
            </a:r>
            <a:endParaRPr lang="fr-FR" sz="3600" dirty="0"/>
          </a:p>
        </p:txBody>
      </p:sp>
      <p:pic>
        <p:nvPicPr>
          <p:cNvPr id="1026" name="Picture 2" descr="C:\Users\ESCUDII\Downloads\qrcode_www.feminicides.f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71750"/>
            <a:ext cx="4286250" cy="4286250"/>
          </a:xfrm>
          <a:prstGeom prst="rect">
            <a:avLst/>
          </a:prstGeom>
          <a:noFill/>
        </p:spPr>
      </p:pic>
      <p:sp>
        <p:nvSpPr>
          <p:cNvPr id="5" name="ZoneTexte 4"/>
          <p:cNvSpPr txBox="1"/>
          <p:nvPr/>
        </p:nvSpPr>
        <p:spPr>
          <a:xfrm>
            <a:off x="5357818" y="3143248"/>
            <a:ext cx="321471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 err="1" smtClean="0"/>
              <a:t>Femmage</a:t>
            </a:r>
            <a:endParaRPr lang="fr-FR" sz="4800" dirty="0" smtClean="0"/>
          </a:p>
          <a:p>
            <a:endParaRPr lang="fr-FR" dirty="0"/>
          </a:p>
          <a:p>
            <a:r>
              <a:rPr lang="fr-FR" dirty="0" smtClean="0"/>
              <a:t>Scanner pour ne pas les oublier</a:t>
            </a:r>
          </a:p>
          <a:p>
            <a:endParaRPr lang="fr-FR" dirty="0"/>
          </a:p>
          <a:p>
            <a:r>
              <a:rPr lang="fr-FR" dirty="0" smtClean="0"/>
              <a:t>https://www.feminicides.fr/f%C3%A9minicides-2024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b="1" dirty="0" smtClean="0"/>
              <a:t>Un viol ou une tentative de viol toutes les 2 minutes 30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14282" y="6143644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b="1" dirty="0" smtClean="0"/>
              <a:t>1 femme sur 6 fait son entrée dans la sexualité par un rapport non consenti et désiré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5720" y="6072206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b="1" dirty="0" smtClean="0"/>
              <a:t>Dans 91% des cas de violences sexuelles, les femmes connaissent les agresseurs</a:t>
            </a:r>
          </a:p>
          <a:p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5400" b="1" dirty="0" smtClean="0"/>
              <a:t>Dans 91% des cas de violences sexuelles, les femmes connaissent les agresseurs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57158" y="6000768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Semaine de lutte contre les violences faites aux femmes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sz="6000" b="1" dirty="0" smtClean="0"/>
              <a:t>1 femme sur 2 a déjà subi une violence sexuelle en France</a:t>
            </a:r>
          </a:p>
          <a:p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85720" y="6215082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https://www.noustoutes.org/</a:t>
            </a:r>
            <a:endParaRPr lang="fr-FR" dirty="0"/>
          </a:p>
        </p:txBody>
      </p:sp>
    </p:spTree>
  </p:cSld>
  <p:clrMapOvr>
    <a:masterClrMapping/>
  </p:clrMapOvr>
  <p:transition advTm="4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</TotalTime>
  <Words>273</Words>
  <Application>Microsoft Office PowerPoint</Application>
  <PresentationFormat>Affichage à l'écran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Apex</vt:lpstr>
      <vt:lpstr>Semaine de lutte contre les violences faites aux femmes 2024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  <vt:lpstr>Semaine de lutte contre les violences faites aux femmes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Semaine de lutte contre les violences faites aux femmes</dc:title>
  <dc:creator>ESCUDII</dc:creator>
  <cp:lastModifiedBy>ESCUDII</cp:lastModifiedBy>
  <cp:revision>6</cp:revision>
  <dcterms:created xsi:type="dcterms:W3CDTF">2024-11-07T10:12:22Z</dcterms:created>
  <dcterms:modified xsi:type="dcterms:W3CDTF">2024-11-22T10:50:34Z</dcterms:modified>
</cp:coreProperties>
</file>